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00" autoAdjust="0"/>
  </p:normalViewPr>
  <p:slideViewPr>
    <p:cSldViewPr>
      <p:cViewPr varScale="1">
        <p:scale>
          <a:sx n="70" d="100"/>
          <a:sy n="70" d="100"/>
        </p:scale>
        <p:origin x="-12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slide" Target="slides/slide1.xml" /><Relationship Id="rId7" Type="http://schemas.openxmlformats.org/officeDocument/2006/relationships/viewProps" Target="viewProps.xml" /><Relationship Id="rId2" Type="http://schemas.openxmlformats.org/officeDocument/2006/relationships/slideMaster" Target="slideMasters/slideMaster1.xml" /><Relationship Id="rId1" Type="http://schemas.openxmlformats.org/officeDocument/2006/relationships/customXml" Target="../customXml/item1.xml" /><Relationship Id="rId6" Type="http://schemas.openxmlformats.org/officeDocument/2006/relationships/presProps" Target="presProps.xml" /><Relationship Id="rId5" Type="http://schemas.openxmlformats.org/officeDocument/2006/relationships/handoutMaster" Target="handoutMasters/handoutMaster1.xml" /><Relationship Id="rId4" Type="http://schemas.openxmlformats.org/officeDocument/2006/relationships/notesMaster" Target="notesMasters/notesMaster1.xml" /><Relationship Id="rId9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</a:lstStyle>
          <a:p>
            <a:fld id="{BEF7A24B-554D-4B99-A3CC-7667F56D1027}" type="datetimeFigureOut">
              <a:rPr lang="es-ES" smtClean="0"/>
              <a:pPr/>
              <a:t>22/03/2019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</a:lstStyle>
          <a:p>
            <a:fld id="{10672D4C-A99E-49DD-8A16-1D19942316C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381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</a:lstStyle>
          <a:p>
            <a:fld id="{0391B76B-D742-4BD2-BF24-F4C760DB831C}" type="datetimeFigureOut">
              <a:rPr lang="es-CO"/>
              <a:pPr/>
              <a:t>22/03/2019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s-ES"/>
              <a:t>Haga clic para modificar los estilos de título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</a:lstStyle>
          <a:p>
            <a:fld id="{5257B995-136A-4A15-87A5-26420C3C1021}" type="slidenum">
              <a:rPr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182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/>
            <p:cNvSpPr/>
            <p:nvPr userDrawn="1"/>
          </p:nvSpPr>
          <p:spPr>
            <a:xfrm>
              <a:off x="0" y="5184648"/>
              <a:ext cx="9144000" cy="1673352"/>
            </a:xfrm>
            <a:prstGeom prst="rect">
              <a:avLst/>
            </a:prstGeom>
            <a:gradFill flip="none" rotWithShape="1">
              <a:gsLst>
                <a:gs pos="39000">
                  <a:schemeClr val="accent5">
                    <a:alpha val="40000"/>
                  </a:schemeClr>
                </a:gs>
                <a:gs pos="0">
                  <a:schemeClr val="accent5">
                    <a:alpha val="90000"/>
                  </a:schemeClr>
                </a:gs>
                <a:gs pos="100000">
                  <a:schemeClr val="accent3">
                    <a:alpha val="4000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0" y="5257800"/>
              <a:ext cx="9144000" cy="1600200"/>
            </a:xfrm>
            <a:prstGeom prst="rect">
              <a:avLst/>
            </a:prstGeom>
            <a:gradFill flip="none" rotWithShape="1">
              <a:gsLst>
                <a:gs pos="39000">
                  <a:schemeClr val="accent5">
                    <a:alpha val="25000"/>
                  </a:schemeClr>
                </a:gs>
                <a:gs pos="100000">
                  <a:schemeClr val="accent3">
                    <a:alpha val="2500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0" y="3352801"/>
              <a:ext cx="9144000" cy="182756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0" y="5181600"/>
              <a:ext cx="9144000" cy="1588"/>
            </a:xfrm>
            <a:prstGeom prst="line">
              <a:avLst/>
            </a:prstGeom>
            <a:ln w="28575" cap="flat" cmpd="sng" algn="ctr">
              <a:solidFill>
                <a:schemeClr val="bg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55676" y="3373031"/>
            <a:ext cx="8229600" cy="2043684"/>
          </a:xfrm>
          <a:noFill/>
        </p:spPr>
        <p:txBody>
          <a:bodyPr anchor="b" anchorCtr="0">
            <a:normAutofit/>
          </a:bodyPr>
          <a:lstStyle>
            <a:lvl1pPr algn="l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lang="es-ES" sz="7000" kern="1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566801" y="5429252"/>
            <a:ext cx="8129524" cy="757517"/>
          </a:xfrm>
        </p:spPr>
        <p:txBody>
          <a:bodyPr/>
          <a:lstStyle>
            <a:lvl1pPr marL="0" indent="0" algn="l" latinLnBrk="0">
              <a:buNone/>
              <a:defRPr lang="es-ES" sz="1600" kern="100" cap="all" spc="1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77200" cy="10754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EFC2E-847F-4CF8-8289-FAA88B334687}" type="datetimeFigureOut">
              <a:rPr lang="es-CO"/>
              <a:pPr/>
              <a:t>22/03/2019</a:t>
            </a:fld>
            <a:endParaRPr lang="es-E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/>
            <p:cNvSpPr/>
            <p:nvPr userDrawn="1"/>
          </p:nvSpPr>
          <p:spPr>
            <a:xfrm>
              <a:off x="0" y="342900"/>
              <a:ext cx="9144000" cy="6172200"/>
            </a:xfrm>
            <a:prstGeom prst="rect">
              <a:avLst/>
            </a:prstGeom>
            <a:gradFill flip="none" rotWithShape="1">
              <a:gsLst>
                <a:gs pos="39000">
                  <a:schemeClr val="accent5">
                    <a:alpha val="40000"/>
                  </a:schemeClr>
                </a:gs>
                <a:gs pos="0">
                  <a:schemeClr val="accent5">
                    <a:alpha val="90000"/>
                  </a:schemeClr>
                </a:gs>
                <a:gs pos="100000">
                  <a:schemeClr val="accent3">
                    <a:alpha val="4000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0" y="457200"/>
              <a:ext cx="9144000" cy="5943600"/>
            </a:xfrm>
            <a:prstGeom prst="rect">
              <a:avLst/>
            </a:prstGeom>
            <a:gradFill flip="none" rotWithShape="1">
              <a:gsLst>
                <a:gs pos="39000">
                  <a:schemeClr val="accent5">
                    <a:alpha val="25000"/>
                  </a:schemeClr>
                </a:gs>
                <a:gs pos="100000">
                  <a:schemeClr val="accent3">
                    <a:alpha val="2500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0" y="341312"/>
              <a:ext cx="9144000" cy="1588"/>
            </a:xfrm>
            <a:prstGeom prst="line">
              <a:avLst/>
            </a:prstGeom>
            <a:ln w="28575" cap="flat" cmpd="sng" algn="ctr">
              <a:solidFill>
                <a:schemeClr val="bg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6505575"/>
              <a:ext cx="9144000" cy="1588"/>
            </a:xfrm>
            <a:prstGeom prst="line">
              <a:avLst/>
            </a:prstGeom>
            <a:ln w="28575" cap="flat" cmpd="sng" algn="ctr">
              <a:solidFill>
                <a:schemeClr val="bg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33402" y="3962402"/>
            <a:ext cx="8153399" cy="1371599"/>
          </a:xfrm>
        </p:spPr>
        <p:txBody>
          <a:bodyPr anchor="b" anchorCtr="0"/>
          <a:lstStyle>
            <a:lvl1pPr algn="l" latinLnBrk="0">
              <a:defRPr lang="es-ES" sz="4000" b="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557276" y="5438776"/>
            <a:ext cx="8129524" cy="904875"/>
          </a:xfrm>
        </p:spPr>
        <p:txBody>
          <a:bodyPr anchor="t" anchorCtr="0"/>
          <a:lstStyle>
            <a:lvl1pPr marL="0" indent="0" latinLnBrk="0">
              <a:buNone/>
              <a:defRPr lang="es-ES" sz="1400" cap="all" spc="100" baseline="0">
                <a:solidFill>
                  <a:schemeClr val="bg1"/>
                </a:solidFill>
              </a:defRPr>
            </a:lvl1pPr>
            <a:lvl2pPr marL="457200" indent="0">
              <a:buNone/>
              <a:defRPr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ido 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533400" y="1600201"/>
            <a:ext cx="3962400" cy="4419600"/>
          </a:xfrm>
        </p:spPr>
        <p:txBody>
          <a:bodyPr/>
          <a:lstStyle>
            <a:lvl1pPr latinLnBrk="0">
              <a:defRPr lang="es-ES" sz="2800"/>
            </a:lvl1pPr>
            <a:lvl2pPr>
              <a:defRPr lang="es-ES" sz="2400"/>
            </a:lvl2pPr>
            <a:lvl3pPr>
              <a:defRPr lang="es-ES" sz="2000"/>
            </a:lvl3pPr>
            <a:lvl4pPr>
              <a:defRPr lang="es-ES" sz="1800"/>
            </a:lvl4pPr>
            <a:lvl5pPr>
              <a:defRPr lang="es-ES" sz="1800"/>
            </a:lvl5pPr>
            <a:lvl6pPr>
              <a:defRPr lang="es-ES" sz="1800"/>
            </a:lvl6pPr>
            <a:lvl7pPr>
              <a:defRPr lang="es-ES" sz="1800"/>
            </a:lvl7pPr>
            <a:lvl8pPr>
              <a:defRPr lang="es-ES" sz="1800"/>
            </a:lvl8pPr>
            <a:lvl9pPr>
              <a:defRPr lang="es-ES"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3962400" cy="4419600"/>
          </a:xfrm>
        </p:spPr>
        <p:txBody>
          <a:bodyPr/>
          <a:lstStyle>
            <a:lvl1pPr latinLnBrk="0">
              <a:defRPr lang="es-ES" sz="2800"/>
            </a:lvl1pPr>
            <a:lvl2pPr>
              <a:defRPr lang="es-ES" sz="2400"/>
            </a:lvl2pPr>
            <a:lvl3pPr>
              <a:defRPr lang="es-ES" sz="2000"/>
            </a:lvl3pPr>
            <a:lvl4pPr>
              <a:defRPr lang="es-ES" sz="1800"/>
            </a:lvl4pPr>
            <a:lvl5pPr>
              <a:defRPr lang="es-ES" sz="1800"/>
            </a:lvl5pPr>
            <a:lvl6pPr>
              <a:defRPr lang="es-ES" sz="1800"/>
            </a:lvl6pPr>
            <a:lvl7pPr>
              <a:defRPr lang="es-ES" sz="1800"/>
            </a:lvl7pPr>
            <a:lvl8pPr>
              <a:defRPr lang="es-ES" sz="1800"/>
            </a:lvl8pPr>
            <a:lvl9pPr>
              <a:defRPr lang="es-ES"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EFC2E-847F-4CF8-8289-FAA88B334687}" type="datetimeFigureOut">
              <a:rPr lang="es-CO"/>
              <a:pPr/>
              <a:t>22/03/2019</a:t>
            </a:fld>
            <a:endParaRPr lang="es-E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es-ES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533400" y="1600201"/>
            <a:ext cx="3963988" cy="574675"/>
          </a:xfrm>
        </p:spPr>
        <p:txBody>
          <a:bodyPr anchor="b"/>
          <a:lstStyle>
            <a:lvl1pPr marL="0" indent="0" latinLnBrk="0">
              <a:buNone/>
              <a:defRPr lang="es-ES" sz="2400" b="1"/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533400" y="2174877"/>
            <a:ext cx="3963988" cy="3844925"/>
          </a:xfrm>
        </p:spPr>
        <p:txBody>
          <a:bodyPr/>
          <a:lstStyle>
            <a:lvl1pPr latinLnBrk="0">
              <a:defRPr lang="es-ES" sz="2400"/>
            </a:lvl1pPr>
            <a:lvl2pPr>
              <a:defRPr lang="es-ES" sz="2000"/>
            </a:lvl2pPr>
            <a:lvl3pPr>
              <a:defRPr lang="es-ES" sz="1800"/>
            </a:lvl3pPr>
            <a:lvl4pPr>
              <a:defRPr lang="es-ES" sz="1600"/>
            </a:lvl4pPr>
            <a:lvl5pPr>
              <a:defRPr lang="es-ES" sz="1600"/>
            </a:lvl5pPr>
            <a:lvl6pPr>
              <a:defRPr lang="es-ES" sz="1600"/>
            </a:lvl6pPr>
            <a:lvl7pPr>
              <a:defRPr lang="es-ES" sz="1600"/>
            </a:lvl7pPr>
            <a:lvl8pPr>
              <a:defRPr lang="es-ES" sz="1600"/>
            </a:lvl8pPr>
            <a:lvl9pPr>
              <a:defRPr lang="es-ES"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7" y="1600201"/>
            <a:ext cx="3965574" cy="574675"/>
          </a:xfrm>
        </p:spPr>
        <p:txBody>
          <a:bodyPr anchor="b"/>
          <a:lstStyle>
            <a:lvl1pPr marL="0" indent="0" latinLnBrk="0">
              <a:buNone/>
              <a:defRPr lang="es-ES" sz="2400" b="1"/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7" y="2174877"/>
            <a:ext cx="3965574" cy="3844925"/>
          </a:xfrm>
        </p:spPr>
        <p:txBody>
          <a:bodyPr/>
          <a:lstStyle>
            <a:lvl1pPr latinLnBrk="0">
              <a:defRPr lang="es-ES" sz="2400"/>
            </a:lvl1pPr>
            <a:lvl2pPr>
              <a:defRPr lang="es-ES" sz="2000"/>
            </a:lvl2pPr>
            <a:lvl3pPr>
              <a:defRPr lang="es-ES" sz="1800"/>
            </a:lvl3pPr>
            <a:lvl4pPr>
              <a:defRPr lang="es-ES" sz="1600"/>
            </a:lvl4pPr>
            <a:lvl5pPr>
              <a:defRPr lang="es-ES" sz="1600"/>
            </a:lvl5pPr>
            <a:lvl6pPr>
              <a:defRPr lang="es-ES" sz="1600"/>
            </a:lvl6pPr>
            <a:lvl7pPr>
              <a:defRPr lang="es-ES" sz="1600"/>
            </a:lvl7pPr>
            <a:lvl8pPr>
              <a:defRPr lang="es-ES" sz="1600"/>
            </a:lvl8pPr>
            <a:lvl9pPr>
              <a:defRPr lang="es-ES"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EFC2E-847F-4CF8-8289-FAA88B334687}" type="datetimeFigureOut">
              <a:rPr lang="es-CO"/>
              <a:pPr/>
              <a:t>22/03/2019</a:t>
            </a:fld>
            <a:endParaRPr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EFC2E-847F-4CF8-8289-FAA88B334687}" type="datetimeFigureOut">
              <a:rPr lang="es-CO"/>
              <a:pPr/>
              <a:t>22/03/2019</a:t>
            </a:fld>
            <a:endParaRPr lang="es-E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2932114" cy="968375"/>
          </a:xfrm>
        </p:spPr>
        <p:txBody>
          <a:bodyPr anchor="b"/>
          <a:lstStyle>
            <a:lvl1pPr algn="l" latinLnBrk="0">
              <a:defRPr lang="es-ES" sz="2000" b="1"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5562602"/>
          </a:xfrm>
        </p:spPr>
        <p:txBody>
          <a:bodyPr/>
          <a:lstStyle>
            <a:lvl1pPr latinLnBrk="0">
              <a:defRPr lang="es-ES" sz="3200"/>
            </a:lvl1pPr>
            <a:lvl2pPr>
              <a:defRPr lang="es-ES" sz="2800"/>
            </a:lvl2pPr>
            <a:lvl3pPr>
              <a:defRPr lang="es-ES" sz="2400"/>
            </a:lvl3pPr>
            <a:lvl4pPr>
              <a:defRPr lang="es-ES" sz="2000"/>
            </a:lvl4pPr>
            <a:lvl5pPr>
              <a:defRPr lang="es-ES" sz="2000"/>
            </a:lvl5pPr>
            <a:lvl6pPr>
              <a:defRPr lang="es-ES" sz="2000"/>
            </a:lvl6pPr>
            <a:lvl7pPr>
              <a:defRPr lang="es-ES" sz="2000"/>
            </a:lvl7pPr>
            <a:lvl8pPr>
              <a:defRPr lang="es-ES" sz="2000"/>
            </a:lvl8pPr>
            <a:lvl9pPr>
              <a:defRPr lang="es-ES"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533400" y="1435101"/>
            <a:ext cx="2932114" cy="4584700"/>
          </a:xfrm>
        </p:spPr>
        <p:txBody>
          <a:bodyPr/>
          <a:lstStyle>
            <a:lvl1pPr marL="0" indent="0" latinLnBrk="0">
              <a:buNone/>
              <a:defRPr lang="es-ES" sz="1400"/>
            </a:lvl1pPr>
            <a:lvl2pPr marL="457200" indent="0">
              <a:buNone/>
              <a:defRPr lang="es-ES" sz="1200"/>
            </a:lvl2pPr>
            <a:lvl3pPr marL="914400" indent="0">
              <a:buNone/>
              <a:defRPr lang="es-ES" sz="1000"/>
            </a:lvl3pPr>
            <a:lvl4pPr marL="1371600" indent="0">
              <a:buNone/>
              <a:defRPr lang="es-ES" sz="900"/>
            </a:lvl4pPr>
            <a:lvl5pPr marL="1828800" indent="0">
              <a:buNone/>
              <a:defRPr lang="es-ES" sz="900"/>
            </a:lvl5pPr>
            <a:lvl6pPr marL="2286000" indent="0">
              <a:buNone/>
              <a:defRPr lang="es-ES" sz="900"/>
            </a:lvl6pPr>
            <a:lvl7pPr marL="2743200" indent="0">
              <a:buNone/>
              <a:defRPr lang="es-ES" sz="900"/>
            </a:lvl7pPr>
            <a:lvl8pPr marL="3200400" indent="0">
              <a:buNone/>
              <a:defRPr lang="es-ES" sz="900"/>
            </a:lvl8pPr>
            <a:lvl9pPr marL="3657600" indent="0">
              <a:buNone/>
              <a:defRPr lang="es-ES"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EFC2E-847F-4CF8-8289-FAA88B334687}" type="datetimeFigureOut">
              <a:rPr lang="es-CO"/>
              <a:pPr/>
              <a:t>22/03/2019</a:t>
            </a:fld>
            <a:endParaRPr lang="es-E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es-ES" sz="2000" b="1"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es-ES" sz="3200"/>
            </a:lvl1pPr>
            <a:lvl2pPr marL="457200" indent="0">
              <a:buNone/>
              <a:defRPr lang="es-ES" sz="2800"/>
            </a:lvl2pPr>
            <a:lvl3pPr marL="914400" indent="0">
              <a:buNone/>
              <a:defRPr lang="es-ES" sz="2400"/>
            </a:lvl3pPr>
            <a:lvl4pPr marL="1371600" indent="0">
              <a:buNone/>
              <a:defRPr lang="es-ES" sz="2000"/>
            </a:lvl4pPr>
            <a:lvl5pPr marL="1828800" indent="0">
              <a:buNone/>
              <a:defRPr lang="es-ES" sz="2000"/>
            </a:lvl5pPr>
            <a:lvl6pPr marL="2286000" indent="0">
              <a:buNone/>
              <a:defRPr lang="es-ES" sz="2000"/>
            </a:lvl6pPr>
            <a:lvl7pPr marL="2743200" indent="0">
              <a:buNone/>
              <a:defRPr lang="es-ES" sz="2000"/>
            </a:lvl7pPr>
            <a:lvl8pPr marL="3200400" indent="0">
              <a:buNone/>
              <a:defRPr lang="es-ES" sz="2000"/>
            </a:lvl8pPr>
            <a:lvl9pPr marL="3657600" indent="0">
              <a:buNone/>
              <a:defRPr lang="es-ES"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652462"/>
          </a:xfrm>
        </p:spPr>
        <p:txBody>
          <a:bodyPr/>
          <a:lstStyle>
            <a:lvl1pPr marL="0" indent="0" latinLnBrk="0">
              <a:buNone/>
              <a:defRPr lang="es-ES" sz="1400"/>
            </a:lvl1pPr>
            <a:lvl2pPr marL="457200" indent="0">
              <a:buNone/>
              <a:defRPr lang="es-ES" sz="1200"/>
            </a:lvl2pPr>
            <a:lvl3pPr marL="914400" indent="0">
              <a:buNone/>
              <a:defRPr lang="es-ES" sz="1000"/>
            </a:lvl3pPr>
            <a:lvl4pPr marL="1371600" indent="0">
              <a:buNone/>
              <a:defRPr lang="es-ES" sz="900"/>
            </a:lvl4pPr>
            <a:lvl5pPr marL="1828800" indent="0">
              <a:buNone/>
              <a:defRPr lang="es-ES" sz="900"/>
            </a:lvl5pPr>
            <a:lvl6pPr marL="2286000" indent="0">
              <a:buNone/>
              <a:defRPr lang="es-ES" sz="900"/>
            </a:lvl6pPr>
            <a:lvl7pPr marL="2743200" indent="0">
              <a:buNone/>
              <a:defRPr lang="es-ES" sz="900"/>
            </a:lvl7pPr>
            <a:lvl8pPr marL="3200400" indent="0">
              <a:buNone/>
              <a:defRPr lang="es-ES" sz="900"/>
            </a:lvl8pPr>
            <a:lvl9pPr marL="3657600" indent="0">
              <a:buNone/>
              <a:defRPr lang="es-ES"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EFC2E-847F-4CF8-8289-FAA88B334687}" type="datetimeFigureOut">
              <a:rPr lang="es-CO"/>
              <a:pPr/>
              <a:t>22/03/2019</a:t>
            </a:fld>
            <a:endParaRPr lang="es-E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image" Target="../media/image1.jpeg" /><Relationship Id="rId5" Type="http://schemas.openxmlformats.org/officeDocument/2006/relationships/slideLayout" Target="../slideLayouts/slideLayout5.xml" /><Relationship Id="rId10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ctangle 18"/>
          <p:cNvPicPr>
            <a:picLocks noChangeAspect="1"/>
          </p:cNvPicPr>
          <p:nvPr/>
        </p:nvPicPr>
        <p:blipFill>
          <a:blip r:embed="rId11">
            <a:duotone>
              <a:schemeClr val="accent3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 19"/>
          <p:cNvGrpSpPr/>
          <p:nvPr/>
        </p:nvGrpSpPr>
        <p:grpSpPr>
          <a:xfrm>
            <a:off x="304800" y="0"/>
            <a:ext cx="8534400" cy="6860650"/>
            <a:chOff x="304800" y="0"/>
            <a:chExt cx="8534400" cy="6860650"/>
          </a:xfrm>
        </p:grpSpPr>
        <p:sp>
          <p:nvSpPr>
            <p:cNvPr id="21" name="Rectangle 20"/>
            <p:cNvSpPr/>
            <p:nvPr userDrawn="1"/>
          </p:nvSpPr>
          <p:spPr>
            <a:xfrm>
              <a:off x="457200" y="0"/>
              <a:ext cx="8229600" cy="6477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tangle 21"/>
            <p:cNvSpPr/>
            <p:nvPr userDrawn="1"/>
          </p:nvSpPr>
          <p:spPr>
            <a:xfrm flipH="1">
              <a:off x="457200" y="381000"/>
              <a:ext cx="8229600" cy="6477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8686800" y="0"/>
              <a:ext cx="152400" cy="6477000"/>
            </a:xfrm>
            <a:prstGeom prst="rect">
              <a:avLst/>
            </a:prstGeom>
            <a:solidFill>
              <a:schemeClr val="accent5"/>
            </a:soli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04800" y="383650"/>
              <a:ext cx="152400" cy="6477000"/>
            </a:xfrm>
            <a:prstGeom prst="rect">
              <a:avLst/>
            </a:prstGeom>
            <a:solidFill>
              <a:schemeClr val="accent5"/>
            </a:soli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457200" y="6477000"/>
              <a:ext cx="8382000" cy="76200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5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</a:gra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Rectangle 25"/>
            <p:cNvSpPr/>
            <p:nvPr userDrawn="1"/>
          </p:nvSpPr>
          <p:spPr>
            <a:xfrm flipH="1">
              <a:off x="304800" y="310738"/>
              <a:ext cx="8382000" cy="76200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5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</a:gra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77200" cy="1075426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00203"/>
            <a:ext cx="8077200" cy="4412411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s-ES"/>
              <a:t>Haga clic para modificar los estilos de título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3400" y="610462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latinLnBrk="0">
              <a:defRPr lang="es-ES" sz="1000">
                <a:solidFill>
                  <a:schemeClr val="tx2"/>
                </a:solidFill>
                <a:latin typeface="+mj-lt"/>
              </a:defRPr>
            </a:lvl1pPr>
          </a:lstStyle>
          <a:p>
            <a:fld id="{B51EFC2E-847F-4CF8-8289-FAA88B334687}" type="datetimeFigureOut">
              <a:rPr lang="es-ES" sz="1000">
                <a:solidFill>
                  <a:schemeClr val="tx2"/>
                </a:solidFill>
                <a:latin typeface="+mj-lt"/>
              </a:rPr>
              <a:pPr/>
              <a:t>22/03/2019</a:t>
            </a:fld>
            <a:endParaRPr lang="es-ES" sz="1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04626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latinLnBrk="0">
              <a:defRPr lang="es-ES" sz="1000">
                <a:solidFill>
                  <a:schemeClr val="tx2"/>
                </a:solidFill>
                <a:latin typeface="+mj-lt"/>
              </a:defRPr>
            </a:lvl1pPr>
          </a:lstStyle>
          <a:p>
            <a:endParaRPr lang="es-ES" sz="1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77000" y="610462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latinLnBrk="0">
              <a:defRPr lang="es-ES" sz="1000">
                <a:solidFill>
                  <a:schemeClr val="tx2"/>
                </a:solidFill>
                <a:latin typeface="+mj-lt"/>
              </a:defRPr>
            </a:lvl1pPr>
          </a:lstStyle>
          <a:p>
            <a:fld id="{53325215-7382-4C1B-86B1-E9DB9649FF55}" type="slidenum">
              <a:rPr lang="es-ES" sz="1000">
                <a:solidFill>
                  <a:schemeClr val="tx2"/>
                </a:solidFill>
                <a:latin typeface="+mj-lt"/>
              </a:rPr>
              <a:pPr/>
              <a:t>‹Nº›</a:t>
            </a:fld>
            <a:endParaRPr lang="es-ES" sz="1000">
              <a:solidFill>
                <a:schemeClr val="tx2"/>
              </a:solidFill>
              <a:latin typeface="+mj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lang="es-ES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lang="es-ES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lang="es-ES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lang="es-ES"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lang="es-ES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lang="es-ES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ctrTitle"/>
          </p:nvPr>
        </p:nvSpPr>
        <p:spPr>
          <a:xfrm>
            <a:off x="0" y="-27384"/>
            <a:ext cx="9144000" cy="342876"/>
          </a:xfrm>
        </p:spPr>
        <p:txBody>
          <a:bodyPr>
            <a:noAutofit/>
          </a:bodyPr>
          <a:lstStyle/>
          <a:p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BankGothic Lt BT" panose="020B0607020203060204" pitchFamily="34" charset="0"/>
              </a:rPr>
              <a:t>Sistemas de Información Gerencial – </a:t>
            </a:r>
            <a:r>
              <a:rPr lang="es-ES" sz="2400" b="1">
                <a:solidFill>
                  <a:schemeClr val="accent2">
                    <a:lumMod val="75000"/>
                  </a:schemeClr>
                </a:solidFill>
                <a:latin typeface="BankGothic Lt BT" panose="020B0607020203060204" pitchFamily="34" charset="0"/>
              </a:rPr>
              <a:t>Grupo </a:t>
            </a:r>
            <a:r>
              <a:rPr lang="es-US" sz="2400" b="1">
                <a:solidFill>
                  <a:schemeClr val="accent2">
                    <a:lumMod val="75000"/>
                  </a:schemeClr>
                </a:solidFill>
                <a:latin typeface="BankGothic Lt BT" panose="020B0607020203060204" pitchFamily="34" charset="0"/>
              </a:rPr>
              <a:t>VIII</a:t>
            </a:r>
            <a:r>
              <a:rPr lang="es-ES" sz="2400" b="1">
                <a:solidFill>
                  <a:schemeClr val="accent2">
                    <a:lumMod val="75000"/>
                  </a:schemeClr>
                </a:solidFill>
                <a:latin typeface="BankGothic Lt BT" panose="020B0607020203060204" pitchFamily="34" charset="0"/>
              </a:rPr>
              <a:t> </a:t>
            </a: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BankGothic Lt BT" panose="020B0607020203060204" pitchFamily="34" charset="0"/>
              </a:rPr>
              <a:t>- A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251520" y="1916832"/>
            <a:ext cx="8229600" cy="1179588"/>
          </a:xfrm>
          <a:prstGeom prst="rect">
            <a:avLst/>
          </a:prstGeom>
          <a:noFill/>
        </p:spPr>
        <p:txBody>
          <a:bodyPr vert="horz" rtlCol="0" anchor="b" anchorCtr="0">
            <a:normAutofit fontScale="62500" lnSpcReduction="20000"/>
          </a:bodyPr>
          <a:lstStyle>
            <a:lvl1pPr algn="l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es-ES" sz="7000" kern="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latin typeface="Book Antiqua" panose="02040602050305030304" pitchFamily="18" charset="0"/>
                <a:ea typeface="BatangChe" panose="02030609000101010101" pitchFamily="49" charset="-127"/>
              </a:rPr>
              <a:t>Andrea Marcela Sánchez Torres</a:t>
            </a:r>
          </a:p>
          <a:p>
            <a:r>
              <a:rPr lang="es-CO">
                <a:latin typeface="Book Antiqua" panose="02040602050305030304" pitchFamily="18" charset="0"/>
                <a:ea typeface="BatangChe" panose="02030609000101010101" pitchFamily="49" charset="-127"/>
              </a:rPr>
              <a:t>Código:</a:t>
            </a:r>
            <a:r>
              <a:rPr lang="es-US">
                <a:latin typeface="Book Antiqua" panose="02040602050305030304" pitchFamily="18" charset="0"/>
                <a:ea typeface="BatangChe" panose="02030609000101010101" pitchFamily="49" charset="-127"/>
              </a:rPr>
              <a:t>303019215</a:t>
            </a:r>
            <a:endParaRPr lang="es-CO" dirty="0">
              <a:latin typeface="Book Antiqua" panose="02040602050305030304" pitchFamily="18" charset="0"/>
              <a:ea typeface="BatangChe" panose="02030609000101010101" pitchFamily="49" charset="-127"/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251520" y="3861048"/>
            <a:ext cx="8229600" cy="1179588"/>
          </a:xfrm>
          <a:prstGeom prst="rect">
            <a:avLst/>
          </a:prstGeom>
          <a:noFill/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es-ES" sz="7000" kern="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dirty="0">
                <a:latin typeface="Book Antiqua" panose="02040602050305030304" pitchFamily="18" charset="0"/>
                <a:ea typeface="BatangChe" panose="02030609000101010101" pitchFamily="49" charset="-127"/>
              </a:rPr>
              <a:t>Danny Steven Zuluaga Ortiz</a:t>
            </a:r>
          </a:p>
          <a:p>
            <a:r>
              <a:rPr lang="es-CO" sz="4400" dirty="0">
                <a:latin typeface="Book Antiqua" panose="02040602050305030304" pitchFamily="18" charset="0"/>
                <a:ea typeface="BatangChe" panose="02030609000101010101" pitchFamily="49" charset="-127"/>
              </a:rPr>
              <a:t>Código: 303141214</a:t>
            </a:r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251520" y="836712"/>
            <a:ext cx="8013576" cy="640463"/>
          </a:xfrm>
          <a:prstGeom prst="rect">
            <a:avLst/>
          </a:prstGeom>
          <a:noFill/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es-ES" sz="7000" kern="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b="1" dirty="0">
                <a:latin typeface="Castellar" panose="020A0402060406010301" pitchFamily="18" charset="0"/>
              </a:rPr>
              <a:t>INTEGRANTES: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siness_Plan">
  <a:themeElements>
    <a:clrScheme name="Business Plan">
      <a:dk1>
        <a:sysClr val="windowText" lastClr="000000"/>
      </a:dk1>
      <a:lt1>
        <a:sysClr val="window" lastClr="FFFFFF"/>
      </a:lt1>
      <a:dk2>
        <a:srgbClr val="284E6A"/>
      </a:dk2>
      <a:lt2>
        <a:srgbClr val="EFE3C4"/>
      </a:lt2>
      <a:accent1>
        <a:srgbClr val="646F4D"/>
      </a:accent1>
      <a:accent2>
        <a:srgbClr val="934721"/>
      </a:accent2>
      <a:accent3>
        <a:srgbClr val="A46721"/>
      </a:accent3>
      <a:accent4>
        <a:srgbClr val="655E6D"/>
      </a:accent4>
      <a:accent5>
        <a:srgbClr val="3A5F7B"/>
      </a:accent5>
      <a:accent6>
        <a:srgbClr val="665E45"/>
      </a:accent6>
      <a:hlink>
        <a:srgbClr val="64A2C8"/>
      </a:hlink>
      <a:folHlink>
        <a:srgbClr val="9BA967"/>
      </a:folHlink>
    </a:clrScheme>
    <a:fontScheme name="School Presentation">
      <a:majorFont>
        <a:latin typeface="Bookman Old Style"/>
        <a:ea typeface=""/>
        <a:cs typeface=""/>
      </a:majorFont>
      <a:minorFont>
        <a:latin typeface="Segoe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CA6BF9C-A19A-4A03-AB9D-203E97D53D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Business_Plan</Template>
  <TotalTime>0</TotalTime>
  <Words>25</Words>
  <Application>Microsoft Office PowerPoint</Application>
  <PresentationFormat>Presentación en pantalla 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Business_Plan</vt:lpstr>
      <vt:lpstr>Sistemas de Información Gerencial – Grupo VIII - 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Sistemas de Información Gerencial – Grupo VIII - A</dc:title>
  <dc:creator/>
  <cp:lastModifiedBy>Andrea Marcela Sanchez Torres</cp:lastModifiedBy>
  <cp:revision>2</cp:revision>
  <dcterms:created xsi:type="dcterms:W3CDTF">2019-03-16T20:50:00Z</dcterms:created>
  <dcterms:modified xsi:type="dcterms:W3CDTF">2019-03-22T19:49:14Z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TC100819229990</vt:lpwstr>
  </property>
</Properties>
</file>